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97675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319F"/>
    <a:srgbClr val="5CA6EA"/>
    <a:srgbClr val="A6CFF4"/>
    <a:srgbClr val="BDFFFF"/>
    <a:srgbClr val="9BFFFF"/>
    <a:srgbClr val="45FFFF"/>
    <a:srgbClr val="1A79CC"/>
    <a:srgbClr val="075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3729" autoAdjust="0"/>
  </p:normalViewPr>
  <p:slideViewPr>
    <p:cSldViewPr>
      <p:cViewPr>
        <p:scale>
          <a:sx n="84" d="100"/>
          <a:sy n="84" d="100"/>
        </p:scale>
        <p:origin x="-1602" y="-534"/>
      </p:cViewPr>
      <p:guideLst>
        <p:guide orient="horz" pos="2160"/>
        <p:guide orient="horz" pos="4096"/>
        <p:guide orient="horz" pos="3968"/>
        <p:guide pos="3120"/>
        <p:guide pos="2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72E253-E709-4D3B-B975-76A89A9953C0}" type="datetime1">
              <a:rPr lang="sv-SE"/>
              <a:pPr/>
              <a:t>2013-11-27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2AAC8D-802F-4995-A09A-3409B7F880A4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EA4E84-160D-43E6-BF2B-774EDDF33FE4}" type="datetime1">
              <a:rPr lang="sv-SE"/>
              <a:pPr/>
              <a:t>2013-11-27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498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38ACE7-439C-426E-B2C6-C30E74F53A7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65C029-A792-4927-A631-5C0936CD1543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0AD678-F1EF-4F52-AB85-F81328434A19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2038350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962650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F85034-7112-49EE-9B80-B107E31CD15F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D561C8-3FF8-4634-9C05-653B71915495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0B4A23-C0E9-4B77-8C45-CF58250F3E97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4000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4000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C3BD7E-15AA-4315-A0FB-4B30BA3FDF1F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FA917D-D93A-44AD-8DCE-A4D14D6DB6E5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C29B22-4B3C-4C37-902E-B13B9003312F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121525" y="6248400"/>
            <a:ext cx="242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908590-FAEA-4846-8E6E-4FA4154B0263}" type="datetime4">
              <a:rPr lang="sv-SE"/>
              <a:pPr/>
              <a:t>27 november 2013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8544" y="609600"/>
            <a:ext cx="8437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8544" y="1981200"/>
            <a:ext cx="84375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720752" y="6273801"/>
            <a:ext cx="6728048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1" name="Bildobjekt 2" descr="stadsledningskontoret_col.wmf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74161" y="6025483"/>
            <a:ext cx="1956859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128470" y="548676"/>
          <a:ext cx="9505052" cy="5462637"/>
        </p:xfrm>
        <a:graphic>
          <a:graphicData uri="http://schemas.openxmlformats.org/drawingml/2006/table">
            <a:tbl>
              <a:tblPr/>
              <a:tblGrid>
                <a:gridCol w="1063116"/>
                <a:gridCol w="1112739"/>
                <a:gridCol w="1030668"/>
                <a:gridCol w="458075"/>
                <a:gridCol w="343556"/>
                <a:gridCol w="343556"/>
                <a:gridCol w="400812"/>
                <a:gridCol w="432048"/>
                <a:gridCol w="360040"/>
                <a:gridCol w="410362"/>
                <a:gridCol w="458075"/>
                <a:gridCol w="458075"/>
                <a:gridCol w="343556"/>
                <a:gridCol w="418164"/>
                <a:gridCol w="383467"/>
                <a:gridCol w="458075"/>
                <a:gridCol w="343556"/>
                <a:gridCol w="343556"/>
                <a:gridCol w="343556"/>
              </a:tblGrid>
              <a:tr h="1975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Målgrupp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Innehåll     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Omfattning /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Ant.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2011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2012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2013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2014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1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2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3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4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1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2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3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4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 err="1">
                          <a:latin typeface="Arial"/>
                          <a:ea typeface="Times New Roman"/>
                        </a:rPr>
                        <a:t>Kv</a:t>
                      </a: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1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 err="1">
                          <a:latin typeface="Arial"/>
                          <a:ea typeface="Times New Roman"/>
                        </a:rPr>
                        <a:t>Kv</a:t>
                      </a: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2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 err="1">
                          <a:latin typeface="Arial"/>
                          <a:ea typeface="Times New Roman"/>
                        </a:rPr>
                        <a:t>Kv</a:t>
                      </a: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3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 err="1">
                          <a:latin typeface="Arial"/>
                          <a:ea typeface="Times New Roman"/>
                        </a:rPr>
                        <a:t>Kv</a:t>
                      </a: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4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1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2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3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Kv 4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Nämnder och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styrelser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Grundutbildning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3 dagar 2011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4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 dagar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2012-2013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1-2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latin typeface="Arial"/>
                          <a:ea typeface="Times New Roman"/>
                        </a:rPr>
                        <a:t>X</a:t>
                      </a:r>
                      <a:endParaRPr lang="sv-SE" sz="1000" b="1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latin typeface="Arial"/>
                          <a:ea typeface="Times New Roman"/>
                        </a:rPr>
                        <a:t>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sv-SE" sz="1000" b="1" dirty="0">
                        <a:latin typeface="+mn-lt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Nämnder och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Styrelser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Workshop /Tema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Halvdag/kväll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2-3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X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 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X</a:t>
                      </a:r>
                      <a:endParaRPr lang="sv-SE" sz="1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Presidier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Fördjupning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Ledning o styrning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 dagar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2-3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sv-SE" sz="1000" b="1">
                          <a:latin typeface="Arial"/>
                          <a:ea typeface="Times New Roman"/>
                        </a:rPr>
                        <a:t>X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latin typeface="Arial"/>
                          <a:ea typeface="Times New Roman"/>
                        </a:rPr>
                        <a:t>SDN </a:t>
                      </a:r>
                      <a:r>
                        <a:rPr lang="sv-SE" sz="1000" dirty="0" smtClean="0">
                          <a:latin typeface="Arial"/>
                          <a:ea typeface="Times New Roman"/>
                        </a:rPr>
                        <a:t>individutskott/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 smtClean="0">
                          <a:latin typeface="Arial"/>
                          <a:ea typeface="Times New Roman"/>
                        </a:rPr>
                        <a:t>skolutskott?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Grundutbildning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 dagar 2011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 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latin typeface="Arial"/>
                          <a:ea typeface="Times New Roman"/>
                        </a:rPr>
                        <a:t>X</a:t>
                      </a:r>
                      <a:endParaRPr lang="sv-SE" sz="1000" b="1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A6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000" b="1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 smtClean="0">
                          <a:latin typeface="+mn-lt"/>
                          <a:ea typeface="Times New Roman"/>
                        </a:rPr>
                        <a:t>X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A6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SDN individutskott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Vidareutbildning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 dag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 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000" b="1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Styrelser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Kompletterande grundutbildning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 dag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3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Styrelser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Workshop /Tema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Halvdag/kväll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1-2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Stiftelser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Grundutbildning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Halvdag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1-2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    X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Anslagsstiftelser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Workshop /Tema</a:t>
                      </a:r>
                      <a:endParaRPr lang="sv-SE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Kväll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1-2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>
                          <a:latin typeface="Arial"/>
                          <a:ea typeface="Times New Roman"/>
                        </a:rPr>
                        <a:t> 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>
                          <a:latin typeface="Arial"/>
                          <a:ea typeface="Times New Roman"/>
                        </a:rPr>
                        <a:t>  X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b="1" dirty="0" smtClean="0"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000" b="1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3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Näringsdrivande stiftelser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Workshop /Tema</a:t>
                      </a:r>
                      <a:endParaRPr lang="sv-SE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Kväll 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1-2 tillfällen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sv-SE" sz="1000" b="1" dirty="0">
                          <a:latin typeface="Arial"/>
                          <a:ea typeface="Times New Roman"/>
                        </a:rPr>
                        <a:t>X</a:t>
                      </a: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sv-SE" sz="1000" b="1">
                          <a:latin typeface="Arial"/>
                          <a:ea typeface="Times New Roman"/>
                        </a:rPr>
                        <a:t>X</a:t>
                      </a:r>
                      <a:endParaRPr lang="sv-SE" sz="100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Times New Roman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000" dirty="0">
                        <a:latin typeface="Arial"/>
                        <a:ea typeface="Times New Roman"/>
                      </a:endParaRPr>
                    </a:p>
                  </a:txBody>
                  <a:tcPr marL="49530" marR="49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72680" y="27693"/>
            <a:ext cx="10341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Utbildningsplan under mandatperioden 2011 – 2014							</a:t>
            </a:r>
            <a:endParaRPr kumimoji="0" 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intern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gbg-intern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SLK</Template>
  <TotalTime>941</TotalTime>
  <Words>168</Words>
  <Application>Microsoft Office PowerPoint</Application>
  <PresentationFormat>A4 (210 x 297 mm)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SLK</vt:lpstr>
      <vt:lpstr>Bild 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ingbra0510</dc:creator>
  <cp:lastModifiedBy>hedand0327</cp:lastModifiedBy>
  <cp:revision>34</cp:revision>
  <cp:lastPrinted>2002-05-29T10:42:04Z</cp:lastPrinted>
  <dcterms:created xsi:type="dcterms:W3CDTF">2013-01-23T13:17:38Z</dcterms:created>
  <dcterms:modified xsi:type="dcterms:W3CDTF">2013-11-27T09:39:45Z</dcterms:modified>
</cp:coreProperties>
</file>